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8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F1FE8-E0F3-FD46-B78E-FAFA3C370E7B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00ABD-53BF-BC44-BA83-F384A297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5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4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46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1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31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59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32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10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88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6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57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1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0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9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9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0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0ABD-53BF-BC44-BA83-F384A29726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Elements of Structure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                          University of Pennsylvania</a:t>
            </a:r>
          </a:p>
          <a:p>
            <a:r>
              <a:rPr lang="en-US" dirty="0" smtClean="0"/>
              <a:t>                                                                            Department of Architecture</a:t>
            </a:r>
          </a:p>
          <a:p>
            <a:endParaRPr lang="en-US" dirty="0"/>
          </a:p>
          <a:p>
            <a:r>
              <a:rPr lang="en-US" dirty="0" smtClean="0"/>
              <a:t>                                                                    Structures I –Arch 535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9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34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414"/>
          <a:stretch/>
        </p:blipFill>
        <p:spPr>
          <a:xfrm>
            <a:off x="685800" y="1438836"/>
            <a:ext cx="7770813" cy="5419164"/>
          </a:xfrm>
        </p:spPr>
      </p:pic>
    </p:spTree>
    <p:extLst>
      <p:ext uri="{BB962C8B-B14F-4D97-AF65-F5344CB8AC3E}">
        <p14:creationId xmlns:p14="http://schemas.microsoft.com/office/powerpoint/2010/main" val="276947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0498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20346"/>
          <a:stretch/>
        </p:blipFill>
        <p:spPr>
          <a:xfrm>
            <a:off x="685800" y="-214663"/>
            <a:ext cx="7770813" cy="7709939"/>
          </a:xfrm>
        </p:spPr>
      </p:pic>
    </p:spTree>
    <p:extLst>
      <p:ext uri="{BB962C8B-B14F-4D97-AF65-F5344CB8AC3E}">
        <p14:creationId xmlns:p14="http://schemas.microsoft.com/office/powerpoint/2010/main" val="187931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57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>
          <a:xfrm>
            <a:off x="-1386700" y="0"/>
            <a:ext cx="9843314" cy="5867400"/>
          </a:xfrm>
        </p:spPr>
      </p:pic>
    </p:spTree>
    <p:extLst>
      <p:ext uri="{BB962C8B-B14F-4D97-AF65-F5344CB8AC3E}">
        <p14:creationId xmlns:p14="http://schemas.microsoft.com/office/powerpoint/2010/main" val="153273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02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9" b="22342"/>
          <a:stretch/>
        </p:blipFill>
        <p:spPr>
          <a:xfrm>
            <a:off x="685800" y="-554541"/>
            <a:ext cx="7770813" cy="7745716"/>
          </a:xfrm>
        </p:spPr>
      </p:pic>
    </p:spTree>
    <p:extLst>
      <p:ext uri="{BB962C8B-B14F-4D97-AF65-F5344CB8AC3E}">
        <p14:creationId xmlns:p14="http://schemas.microsoft.com/office/powerpoint/2010/main" val="224859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6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978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289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1" b="18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8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0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 b="19917"/>
          <a:stretch/>
        </p:blipFill>
        <p:spPr>
          <a:xfrm>
            <a:off x="685800" y="-196773"/>
            <a:ext cx="7770813" cy="7352169"/>
          </a:xfrm>
        </p:spPr>
      </p:pic>
    </p:spTree>
    <p:extLst>
      <p:ext uri="{BB962C8B-B14F-4D97-AF65-F5344CB8AC3E}">
        <p14:creationId xmlns:p14="http://schemas.microsoft.com/office/powerpoint/2010/main" val="70766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723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" b="1624"/>
          <a:stretch/>
        </p:blipFill>
        <p:spPr>
          <a:xfrm>
            <a:off x="685800" y="1162752"/>
            <a:ext cx="7770813" cy="5695248"/>
          </a:xfrm>
        </p:spPr>
      </p:pic>
    </p:spTree>
    <p:extLst>
      <p:ext uri="{BB962C8B-B14F-4D97-AF65-F5344CB8AC3E}">
        <p14:creationId xmlns:p14="http://schemas.microsoft.com/office/powerpoint/2010/main" val="423188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88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1" b="-5935"/>
          <a:stretch/>
        </p:blipFill>
        <p:spPr>
          <a:xfrm>
            <a:off x="685800" y="965978"/>
            <a:ext cx="7770813" cy="6332526"/>
          </a:xfrm>
        </p:spPr>
      </p:pic>
    </p:spTree>
    <p:extLst>
      <p:ext uri="{BB962C8B-B14F-4D97-AF65-F5344CB8AC3E}">
        <p14:creationId xmlns:p14="http://schemas.microsoft.com/office/powerpoint/2010/main" val="253351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9" b="32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0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Eleven Structural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                    Slab</a:t>
            </a:r>
          </a:p>
          <a:p>
            <a:r>
              <a:rPr lang="en-US" dirty="0" smtClean="0"/>
              <a:t>Column                Wall</a:t>
            </a:r>
          </a:p>
          <a:p>
            <a:r>
              <a:rPr lang="en-US" dirty="0" smtClean="0"/>
              <a:t>Truss                     Space Truss</a:t>
            </a:r>
          </a:p>
          <a:p>
            <a:r>
              <a:rPr lang="en-US" dirty="0" smtClean="0"/>
              <a:t>Frame                   Solid</a:t>
            </a:r>
          </a:p>
          <a:p>
            <a:r>
              <a:rPr lang="en-US" dirty="0" smtClean="0"/>
              <a:t>Arch                     Vault/Shell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Dome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4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81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943" r="-2302" b="34766"/>
          <a:stretch/>
        </p:blipFill>
        <p:spPr>
          <a:xfrm>
            <a:off x="864656" y="196773"/>
            <a:ext cx="7770813" cy="6661227"/>
          </a:xfrm>
        </p:spPr>
      </p:pic>
    </p:spTree>
    <p:extLst>
      <p:ext uri="{BB962C8B-B14F-4D97-AF65-F5344CB8AC3E}">
        <p14:creationId xmlns:p14="http://schemas.microsoft.com/office/powerpoint/2010/main" val="182465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393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9" b="25443"/>
          <a:stretch/>
        </p:blipFill>
        <p:spPr>
          <a:xfrm>
            <a:off x="685800" y="2209800"/>
            <a:ext cx="7770813" cy="4373164"/>
          </a:xfrm>
        </p:spPr>
      </p:pic>
    </p:spTree>
    <p:extLst>
      <p:ext uri="{BB962C8B-B14F-4D97-AF65-F5344CB8AC3E}">
        <p14:creationId xmlns:p14="http://schemas.microsoft.com/office/powerpoint/2010/main" val="238021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39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17846"/>
          <a:stretch/>
        </p:blipFill>
        <p:spPr>
          <a:xfrm>
            <a:off x="685800" y="-697651"/>
            <a:ext cx="7770813" cy="8067709"/>
          </a:xfrm>
        </p:spPr>
      </p:pic>
    </p:spTree>
    <p:extLst>
      <p:ext uri="{BB962C8B-B14F-4D97-AF65-F5344CB8AC3E}">
        <p14:creationId xmlns:p14="http://schemas.microsoft.com/office/powerpoint/2010/main" val="181244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749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b="20434"/>
          <a:stretch/>
        </p:blipFill>
        <p:spPr>
          <a:xfrm>
            <a:off x="685800" y="-178885"/>
            <a:ext cx="7770813" cy="7280616"/>
          </a:xfrm>
        </p:spPr>
      </p:pic>
    </p:spTree>
    <p:extLst>
      <p:ext uri="{BB962C8B-B14F-4D97-AF65-F5344CB8AC3E}">
        <p14:creationId xmlns:p14="http://schemas.microsoft.com/office/powerpoint/2010/main" val="31002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67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5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ehania as ground cov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26132"/>
          <a:stretch/>
        </p:blipFill>
        <p:spPr>
          <a:xfrm>
            <a:off x="685800" y="357770"/>
            <a:ext cx="7770813" cy="6153640"/>
          </a:xfrm>
        </p:spPr>
      </p:pic>
    </p:spTree>
    <p:extLst>
      <p:ext uri="{BB962C8B-B14F-4D97-AF65-F5344CB8AC3E}">
        <p14:creationId xmlns:p14="http://schemas.microsoft.com/office/powerpoint/2010/main" val="40369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03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3" t="9086" r="-14726" b="34598"/>
          <a:stretch/>
        </p:blipFill>
        <p:spPr>
          <a:xfrm>
            <a:off x="-4113682" y="-1400545"/>
            <a:ext cx="17074491" cy="8795420"/>
          </a:xfrm>
        </p:spPr>
      </p:pic>
    </p:spTree>
    <p:extLst>
      <p:ext uri="{BB962C8B-B14F-4D97-AF65-F5344CB8AC3E}">
        <p14:creationId xmlns:p14="http://schemas.microsoft.com/office/powerpoint/2010/main" val="358885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03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1" b="34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358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16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830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17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908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028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7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032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65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409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2" b="25812"/>
          <a:stretch/>
        </p:blipFill>
        <p:spPr>
          <a:xfrm>
            <a:off x="685800" y="-160996"/>
            <a:ext cx="7770813" cy="7018996"/>
          </a:xfrm>
        </p:spPr>
      </p:pic>
    </p:spTree>
    <p:extLst>
      <p:ext uri="{BB962C8B-B14F-4D97-AF65-F5344CB8AC3E}">
        <p14:creationId xmlns:p14="http://schemas.microsoft.com/office/powerpoint/2010/main" val="7399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86</TotalTime>
  <Words>58</Words>
  <Application>Microsoft Macintosh PowerPoint</Application>
  <PresentationFormat>On-screen Show (4:3)</PresentationFormat>
  <Paragraphs>35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Folio</vt:lpstr>
      <vt:lpstr>Elements of Structure</vt:lpstr>
      <vt:lpstr>Eleven Structural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Pennsylvania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Structure</dc:title>
  <dc:creator>Richard John Farley</dc:creator>
  <cp:lastModifiedBy>Richard John Farley</cp:lastModifiedBy>
  <cp:revision>10</cp:revision>
  <dcterms:created xsi:type="dcterms:W3CDTF">2016-08-27T14:49:06Z</dcterms:created>
  <dcterms:modified xsi:type="dcterms:W3CDTF">2018-04-03T22:23:24Z</dcterms:modified>
</cp:coreProperties>
</file>