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62" r:id="rId2"/>
    <p:sldId id="263" r:id="rId3"/>
    <p:sldId id="286" r:id="rId4"/>
    <p:sldId id="278" r:id="rId5"/>
    <p:sldId id="268" r:id="rId6"/>
    <p:sldId id="275" r:id="rId7"/>
    <p:sldId id="296" r:id="rId8"/>
    <p:sldId id="265" r:id="rId9"/>
    <p:sldId id="283" r:id="rId10"/>
    <p:sldId id="293" r:id="rId11"/>
    <p:sldId id="294" r:id="rId12"/>
    <p:sldId id="282" r:id="rId13"/>
    <p:sldId id="272" r:id="rId14"/>
    <p:sldId id="267" r:id="rId15"/>
    <p:sldId id="269" r:id="rId16"/>
    <p:sldId id="271" r:id="rId17"/>
    <p:sldId id="264" r:id="rId18"/>
    <p:sldId id="276" r:id="rId19"/>
    <p:sldId id="309" r:id="rId20"/>
    <p:sldId id="280" r:id="rId21"/>
    <p:sldId id="287" r:id="rId22"/>
    <p:sldId id="281" r:id="rId23"/>
    <p:sldId id="284" r:id="rId24"/>
    <p:sldId id="285" r:id="rId25"/>
    <p:sldId id="288" r:id="rId26"/>
    <p:sldId id="292" r:id="rId27"/>
    <p:sldId id="291" r:id="rId28"/>
    <p:sldId id="290" r:id="rId29"/>
    <p:sldId id="289" r:id="rId30"/>
    <p:sldId id="295" r:id="rId31"/>
    <p:sldId id="258" r:id="rId32"/>
    <p:sldId id="310" r:id="rId33"/>
    <p:sldId id="259" r:id="rId34"/>
    <p:sldId id="311" r:id="rId35"/>
    <p:sldId id="261" r:id="rId36"/>
    <p:sldId id="304" r:id="rId37"/>
    <p:sldId id="301" r:id="rId38"/>
    <p:sldId id="303" r:id="rId39"/>
    <p:sldId id="300" r:id="rId40"/>
    <p:sldId id="306" r:id="rId41"/>
    <p:sldId id="307" r:id="rId42"/>
    <p:sldId id="297" r:id="rId43"/>
    <p:sldId id="256" r:id="rId44"/>
    <p:sldId id="298" r:id="rId45"/>
    <p:sldId id="299" r:id="rId46"/>
    <p:sldId id="274" r:id="rId47"/>
    <p:sldId id="260" r:id="rId48"/>
    <p:sldId id="273" r:id="rId49"/>
    <p:sldId id="277" r:id="rId50"/>
    <p:sldId id="308" r:id="rId51"/>
    <p:sldId id="302" r:id="rId52"/>
    <p:sldId id="27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22"/>
    <p:restoredTop sz="94717"/>
  </p:normalViewPr>
  <p:slideViewPr>
    <p:cSldViewPr snapToGrid="0" snapToObjects="1">
      <p:cViewPr varScale="1">
        <p:scale>
          <a:sx n="100" d="100"/>
          <a:sy n="100" d="100"/>
        </p:scale>
        <p:origin x="-312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250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3D7381D-F360-3949-8074-F193D76403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4F250B-2DC0-ED46-960D-637085BA7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AF38F-53E8-3240-8900-477B5CE2AD08}" type="datetimeFigureOut">
              <a:rPr lang="en-US" smtClean="0"/>
              <a:t>1/4/19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03B095-DAF8-CB4F-AA53-E09032DDA9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CC613C-91DB-574B-AFBB-685EB8407E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67F9C-2500-D54E-B639-18FDA498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50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221FF-6A31-0E4E-B220-D362F96F2F99}" type="datetimeFigureOut">
              <a:rPr lang="en-US" smtClean="0"/>
              <a:t>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260BF-037A-A84B-A604-670DDD06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2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260BF-037A-A84B-A604-670DDD065F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260BF-037A-A84B-A604-670DDD065F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4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98E23-12FB-E344-9437-3320DA97B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F412D5-682B-5B45-811D-26D582286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222D51-EBCA-244A-8EAB-D014E2AC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54A1A5-FA7D-B445-8224-F76DBA59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B40DAC-4275-CA48-BA0D-16CBB13D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87E43B-622E-8146-84CF-3C339E31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058986-F894-2D4E-A108-3FB15F760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E1ED7D-8B4D-3947-867C-5F802981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AAA78D-9562-AA42-BC43-CF66CDB35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33A10-74A5-0545-9C47-1B10522B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3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988912A-EEB0-5F4C-8B28-D52F9BEB0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627A5C-8659-6845-BE05-590427B4D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B0D74F-43CB-D841-9DA6-BC0EFB64A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E3F3FE-EC83-784F-BF23-6EBA40E1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120525-33E3-B24B-9C71-4B523BA8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8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EC202-743A-F642-9106-0D4384D98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7B6C6C-E41C-F34E-831E-D8C03BDDE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100984-2B66-C148-BB79-94C7377B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DB9D94-CE0D-FD4C-A507-6D01E302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5987C8-8AA8-F849-829F-60415253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6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1345CA-D7B4-FE4D-A47B-E7795BED8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A79AB1-0EF4-914C-B01A-0E1548969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FACA4F-95E7-174B-B0D2-0ECBE968D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ED03B1-2E30-B94C-9C18-A1A27FDD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F11EBD-3681-BE4A-AA85-2A7530EC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1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3AF92-8214-B940-B23E-76F36470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B3E9DB-ACB8-FA4D-82E5-4013780DE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2F45C8-41AD-ED40-8F37-4A722742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9D636C-0AB4-D648-9A4B-B123BE0B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A12CDB-E2BD-6049-9414-D60518942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ECA041-3328-3448-9DC8-39E72BFF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8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FC11D-9E77-FA49-811D-CDE7563F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FE79F7-4297-0D4A-9F94-D09516628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2A84D0-0EB0-A344-B5EC-305FAB801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33EE6C-DB8E-AB4D-AD96-772F8FB67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4EEC90-9ED7-E64D-8169-B088C6C58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2DD16F9-5208-2F41-9744-D40B3AE2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67472A-4498-8F43-A21E-F6C00495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49A5E0-AA27-184E-B29C-D24BD847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8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055D9-7C77-A940-83FE-0599E589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DB2BF5-DE00-8D4E-8368-25DD456D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361F0B-78FE-A247-94F3-2F39B0549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EB30D1-E407-1D4E-BB7D-47CDA53A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3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390DAE-2C43-1242-A91B-B2DD88BDF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5714F7-F2C3-4742-99BF-07CED03E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BDA840-964B-8A47-ADB6-90010B70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2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47185-D372-114D-AF45-2F73D133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22E315-0B7F-504E-A451-DCFE09B55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2A7D85-D0E1-9348-9754-7B18AB48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3EDA98-2972-084E-AB38-15B47D30B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1159DC-11F4-7446-ACB7-B632D8D3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ADFF7D-B3BB-5041-8BB5-96E70317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38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0D3783-E315-7443-AD87-1E07193DA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EB01F5-9C8E-084E-8EAF-2E4073252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16FB6C-8E34-3446-B1FB-354DBC01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508CFA-B8E0-0546-B2B9-454792AD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F2907D-FFA9-A742-993F-6C525F663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A52DE9-C4E0-4F47-8E0F-257ED65C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AEE7624-F207-6947-A94D-D5F6FB9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F323DB-6974-8648-84A9-9565ABA6F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BE81D3-C1CE-4440-AAE9-F775BE25F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80CB4-ABD8-1E49-8587-6B5694748D7C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179677-D02A-9141-9B3C-AC44E9490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450E1-CBA7-3B4B-9645-CEBAE8CA5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3A9FE-961A-864E-A7B9-D8FDCAFE1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4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D1CDCB-5B9B-F84C-90EF-C0E765AF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laser, scene&#10;&#10;Description automatically generated">
            <a:extLst>
              <a:ext uri="{FF2B5EF4-FFF2-40B4-BE49-F238E27FC236}">
                <a16:creationId xmlns:a16="http://schemas.microsoft.com/office/drawing/2014/main" xmlns="" id="{9D362DC3-48AC-FB4A-BC86-609313626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779106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56E420-7D5A-794A-B975-BD68E214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xmlns="" id="{91D69836-226F-3B40-9B8F-0E1F5321C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105802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2DA4A3-6F93-AD4C-B653-B268890D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xmlns="" id="{3FCA65FD-2848-5549-AA30-29EE1979E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8162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117F0B-6F14-5747-923A-F2FD8B37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CDE97DB1-36C2-DC48-827A-D40E4EF73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67671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B768AF-9073-4E4E-B961-4C33FA03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all, indoor, person, man&#10;&#10;Description automatically generated">
            <a:extLst>
              <a:ext uri="{FF2B5EF4-FFF2-40B4-BE49-F238E27FC236}">
                <a16:creationId xmlns:a16="http://schemas.microsoft.com/office/drawing/2014/main" xmlns="" id="{92D40402-32D6-3E48-B38C-6BD853ADA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32255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91E0A-A66A-3046-8485-8691EC8F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xmlns="" id="{746F6A4C-AA04-084F-BBBC-A1902860C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3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A4009-7C0D-2447-BF80-4F19DF2F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group of people in a dark room&#10;&#10;Description automatically generated">
            <a:extLst>
              <a:ext uri="{FF2B5EF4-FFF2-40B4-BE49-F238E27FC236}">
                <a16:creationId xmlns:a16="http://schemas.microsoft.com/office/drawing/2014/main" xmlns="" id="{B1C46017-19CE-904E-9918-CD2586F5B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86482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E521C3-E2E4-2340-8FF8-D0030C2D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dark room&#10;&#10;Description automatically generated">
            <a:extLst>
              <a:ext uri="{FF2B5EF4-FFF2-40B4-BE49-F238E27FC236}">
                <a16:creationId xmlns:a16="http://schemas.microsoft.com/office/drawing/2014/main" xmlns="" id="{7745874F-78B5-974D-8DBB-9DDC95123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03332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126822-4A41-4240-B3B4-76525D5A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, cabinet, red&#10;&#10;Description automatically generated">
            <a:extLst>
              <a:ext uri="{FF2B5EF4-FFF2-40B4-BE49-F238E27FC236}">
                <a16:creationId xmlns:a16="http://schemas.microsoft.com/office/drawing/2014/main" xmlns="" id="{1F39A20B-3082-7441-B40A-1469F1072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34669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999A3-E6D0-124A-AC07-48D7E081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xmlns="" id="{B692CF39-1C74-8B40-BA1C-6E7B112F5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75989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96FCEE-54DC-8945-86EA-81B5A13B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90082E1D-7AB5-2545-9A56-CDEEE0C7F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274" y="1825625"/>
            <a:ext cx="2445451" cy="4351338"/>
          </a:xfrm>
        </p:spPr>
      </p:pic>
    </p:spTree>
    <p:extLst>
      <p:ext uri="{BB962C8B-B14F-4D97-AF65-F5344CB8AC3E}">
        <p14:creationId xmlns:p14="http://schemas.microsoft.com/office/powerpoint/2010/main" val="224371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6CC70D-07CA-AE45-B831-550C07DA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laser, scene&#10;&#10;Description automatically generated">
            <a:extLst>
              <a:ext uri="{FF2B5EF4-FFF2-40B4-BE49-F238E27FC236}">
                <a16:creationId xmlns:a16="http://schemas.microsoft.com/office/drawing/2014/main" xmlns="" id="{A68282BC-F87A-CC4D-AEA7-E24FCDB71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848681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38849-9F94-8647-8F06-249EA3CAD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0471">
            <a:hlinkClick r:id="" action="ppaction://media"/>
            <a:extLst>
              <a:ext uri="{FF2B5EF4-FFF2-40B4-BE49-F238E27FC236}">
                <a16:creationId xmlns:a16="http://schemas.microsoft.com/office/drawing/2014/main" xmlns="" id="{6F0C2B8D-AD06-3E44-98D0-49C3184587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214137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83350-7A9D-AC47-98CF-A1E8A00C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B13AFB76-250B-974A-BAF8-6617A0654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252422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759E6B-0EB2-A743-B5D9-4D485643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man, person, cabinet&#10;&#10;Description automatically generated">
            <a:extLst>
              <a:ext uri="{FF2B5EF4-FFF2-40B4-BE49-F238E27FC236}">
                <a16:creationId xmlns:a16="http://schemas.microsoft.com/office/drawing/2014/main" xmlns="" id="{3CD54EDC-A8FB-3142-8BF8-818599495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665300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21E386-2291-A847-B592-A2FECA3C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F93A0708-CE1E-DF4D-83E1-205841B99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113138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C6ABE-42A5-AA44-A24D-02D26262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C8CFAD86-B3DB-844F-BE52-2A511B8A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711143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21EBEE-CC90-1F4E-A53E-1549AEA4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man, wall, indoor&#10;&#10;Description automatically generated">
            <a:extLst>
              <a:ext uri="{FF2B5EF4-FFF2-40B4-BE49-F238E27FC236}">
                <a16:creationId xmlns:a16="http://schemas.microsoft.com/office/drawing/2014/main" xmlns="" id="{CA9B53CE-31B2-0943-83AF-1E569B5D6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383543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B207A-D7D9-A141-AE54-ACA31AAB5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wall, man&#10;&#10;Description automatically generated">
            <a:extLst>
              <a:ext uri="{FF2B5EF4-FFF2-40B4-BE49-F238E27FC236}">
                <a16:creationId xmlns:a16="http://schemas.microsoft.com/office/drawing/2014/main" xmlns="" id="{F02737B8-D784-5B4B-A78B-E7B919721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969620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1FD57-4C79-8C47-9CEF-95BBFE60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xmlns="" id="{AD67BBF9-C0E7-E140-9CDB-9A319C304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146174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7D3BD8-8E79-7C4E-BD2F-DC4DA8EB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man, wall&#10;&#10;Description automatically generated">
            <a:extLst>
              <a:ext uri="{FF2B5EF4-FFF2-40B4-BE49-F238E27FC236}">
                <a16:creationId xmlns:a16="http://schemas.microsoft.com/office/drawing/2014/main" xmlns="" id="{64B5628A-B8F2-A946-A9E1-AFBE57580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68115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32DFE-36D0-9B4A-B849-63D59EFF4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person, wall, man&#10;&#10;Description automatically generated">
            <a:extLst>
              <a:ext uri="{FF2B5EF4-FFF2-40B4-BE49-F238E27FC236}">
                <a16:creationId xmlns:a16="http://schemas.microsoft.com/office/drawing/2014/main" xmlns="" id="{52B9C3F3-4262-B74C-B509-DC9BC2451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86478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03B49-427B-224D-8177-8D03CF59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xmlns="" id="{659612B6-B89A-1842-B66F-CCF494D4E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432969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F60E6-F5B2-C24E-BDD2-5FB2CC70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xmlns="" id="{9A188F46-0E2E-4A40-B672-4717A3DB2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28474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62457-667F-0347-9B9C-81837D87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xmlns="" id="{13F320D5-5E35-6441-A714-F2C4D332D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70535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CDB46-5E0E-1042-8809-8C487924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7C169045-ED34-1B49-BAAB-09E8A5D87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821714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046C85-48BD-F648-9CC8-D2F020578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A7CF53D7-6250-C84D-B21B-5CCBEAE17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163329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269716-3783-714F-9FA3-EBB9160A6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500F81FD-447A-DD4C-9728-2FCEF8422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007096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5A92F-4D04-5D42-8B29-0CAC471F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man&#10;&#10;Description automatically generated">
            <a:extLst>
              <a:ext uri="{FF2B5EF4-FFF2-40B4-BE49-F238E27FC236}">
                <a16:creationId xmlns:a16="http://schemas.microsoft.com/office/drawing/2014/main" xmlns="" id="{1C13603F-0E14-C74C-A912-C06C55EE3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792582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ACB449-EC13-E940-A4C7-EC770185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wall, person, cabinet&#10;&#10;Description automatically generated">
            <a:extLst>
              <a:ext uri="{FF2B5EF4-FFF2-40B4-BE49-F238E27FC236}">
                <a16:creationId xmlns:a16="http://schemas.microsoft.com/office/drawing/2014/main" xmlns="" id="{8AB674DC-C9F7-E142-970F-F4A21508F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735433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3BDF4-54B6-9545-8D82-112873F8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xmlns="" id="{A62845A8-A71C-6A44-8625-78544E77F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70707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26B98B-8649-5044-BA5A-2845A11E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next to a fireplace&#10;&#10;Description automatically generated">
            <a:extLst>
              <a:ext uri="{FF2B5EF4-FFF2-40B4-BE49-F238E27FC236}">
                <a16:creationId xmlns:a16="http://schemas.microsoft.com/office/drawing/2014/main" xmlns="" id="{01CC55FF-C8C7-E041-923A-222762D1C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821493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D9101-43C6-AC47-B82A-F7F707B3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xmlns="" id="{F3E01D87-11A8-5749-B0FA-563287AA5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313037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51000-89AA-7B4C-8DB0-E16F9040F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hoto&#10;&#10;Description automatically generated">
            <a:extLst>
              <a:ext uri="{FF2B5EF4-FFF2-40B4-BE49-F238E27FC236}">
                <a16:creationId xmlns:a16="http://schemas.microsoft.com/office/drawing/2014/main" xmlns="" id="{EBCDFA82-D3DE-1E4D-9B3C-FD55F7E7E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801" y="1825625"/>
            <a:ext cx="3362397" cy="4351338"/>
          </a:xfrm>
        </p:spPr>
      </p:pic>
    </p:spTree>
    <p:extLst>
      <p:ext uri="{BB962C8B-B14F-4D97-AF65-F5344CB8AC3E}">
        <p14:creationId xmlns:p14="http://schemas.microsoft.com/office/powerpoint/2010/main" val="2167347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A072A-F82B-4A43-A04C-CAC68DF1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person, wall, floor&#10;&#10;Description automatically generated">
            <a:extLst>
              <a:ext uri="{FF2B5EF4-FFF2-40B4-BE49-F238E27FC236}">
                <a16:creationId xmlns:a16="http://schemas.microsoft.com/office/drawing/2014/main" xmlns="" id="{1910FB59-5943-C542-8057-95127A66F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523679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1B316-F0EC-384A-8FCF-953D389E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CDE1B29A-BF9F-1F4B-BB63-476C7914D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093301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FAC97B-D3DF-B142-AE28-30BF966B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table, floor, person&#10;&#10;Description automatically generated">
            <a:extLst>
              <a:ext uri="{FF2B5EF4-FFF2-40B4-BE49-F238E27FC236}">
                <a16:creationId xmlns:a16="http://schemas.microsoft.com/office/drawing/2014/main" xmlns="" id="{510897EF-D090-2A4C-8673-404FD5DCD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71489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EF80DC-E2EB-1449-866C-D07B262C44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AF3168-D422-EF43-B1A4-5981C45C8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sitting in front of a blackboard&#10;&#10;Description automatically generated">
            <a:extLst>
              <a:ext uri="{FF2B5EF4-FFF2-40B4-BE49-F238E27FC236}">
                <a16:creationId xmlns:a16="http://schemas.microsoft.com/office/drawing/2014/main" xmlns="" id="{C9235FD0-B7ED-CC4E-A410-3552A8A87D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42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C5EF0-41EB-FF41-BBA7-4920C27F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6ECC93D6-20F7-B840-BADA-E656CFF5D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71488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37FC92-C488-4346-AF37-E23C588D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og playing with a frisbee in the snow&#10;&#10;Description automatically generated">
            <a:extLst>
              <a:ext uri="{FF2B5EF4-FFF2-40B4-BE49-F238E27FC236}">
                <a16:creationId xmlns:a16="http://schemas.microsoft.com/office/drawing/2014/main" xmlns="" id="{A31B26B6-E6BE-6341-B492-9A139D0E9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74096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48516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E65A0-FFD7-FA4D-A413-DFA7BD46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bridge&#10;&#10;Description automatically generated">
            <a:extLst>
              <a:ext uri="{FF2B5EF4-FFF2-40B4-BE49-F238E27FC236}">
                <a16:creationId xmlns:a16="http://schemas.microsoft.com/office/drawing/2014/main" xmlns="" id="{B37C62D6-B9AE-5D47-AC85-1EAA7C09C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220067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5102F4-A376-1843-905E-30678AAE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plane, airplane&#10;&#10;Description automatically generated">
            <a:extLst>
              <a:ext uri="{FF2B5EF4-FFF2-40B4-BE49-F238E27FC236}">
                <a16:creationId xmlns:a16="http://schemas.microsoft.com/office/drawing/2014/main" xmlns="" id="{B1758F54-800E-1D4D-B28B-AFE8434C7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603081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B67302-A0F1-2C46-8101-FE802194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or, indoor, wall, sitting&#10;&#10;Description automatically generated">
            <a:extLst>
              <a:ext uri="{FF2B5EF4-FFF2-40B4-BE49-F238E27FC236}">
                <a16:creationId xmlns:a16="http://schemas.microsoft.com/office/drawing/2014/main" xmlns="" id="{03C9DFB5-734E-2947-A0F4-02B4E805F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213771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1DAA29-B129-BA45-9E0B-D0677F76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3B120618-3D7D-DA43-AD0B-7CD6BC999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027" y="1690688"/>
            <a:ext cx="7844952" cy="4250723"/>
          </a:xfrm>
        </p:spPr>
      </p:pic>
    </p:spTree>
    <p:extLst>
      <p:ext uri="{BB962C8B-B14F-4D97-AF65-F5344CB8AC3E}">
        <p14:creationId xmlns:p14="http://schemas.microsoft.com/office/powerpoint/2010/main" val="932413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0A082B6E-F580-BC4B-87A9-903E227DE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electronics, building&#10;&#10;Description automatically generated">
            <a:extLst>
              <a:ext uri="{FF2B5EF4-FFF2-40B4-BE49-F238E27FC236}">
                <a16:creationId xmlns:a16="http://schemas.microsoft.com/office/drawing/2014/main" xmlns="" id="{F69AC1C0-384F-3E4F-BFAE-CC1AC24A8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619631" y="0"/>
            <a:ext cx="6005385" cy="7919451"/>
          </a:xfrm>
        </p:spPr>
      </p:pic>
    </p:spTree>
    <p:extLst>
      <p:ext uri="{BB962C8B-B14F-4D97-AF65-F5344CB8AC3E}">
        <p14:creationId xmlns:p14="http://schemas.microsoft.com/office/powerpoint/2010/main" val="1087211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2A8C6-5893-F644-B5ED-DD24A5F7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xmlns="" id="{9924C3C0-3C38-8443-9219-AE3102985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405" y="1690688"/>
            <a:ext cx="3263503" cy="4486275"/>
          </a:xfrm>
        </p:spPr>
      </p:pic>
    </p:spTree>
    <p:extLst>
      <p:ext uri="{BB962C8B-B14F-4D97-AF65-F5344CB8AC3E}">
        <p14:creationId xmlns:p14="http://schemas.microsoft.com/office/powerpoint/2010/main" val="3045492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17174-5505-C44E-8000-492D5359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E744B0D5-1599-6B48-9408-47E72C000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053453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22BB44-E21C-FA4A-9E80-759AC8AC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909BDC2-E76A-904E-9A57-B5CBD9E08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0133" y="1690688"/>
            <a:ext cx="6871733" cy="4802187"/>
          </a:xfrm>
        </p:spPr>
      </p:pic>
    </p:spTree>
    <p:extLst>
      <p:ext uri="{BB962C8B-B14F-4D97-AF65-F5344CB8AC3E}">
        <p14:creationId xmlns:p14="http://schemas.microsoft.com/office/powerpoint/2010/main" val="1891479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4CA0D9-BDCA-C041-9B9B-234DE9F97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041385A5-6600-6047-BBF7-A1694E95E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801" y="1825625"/>
            <a:ext cx="3362397" cy="4351338"/>
          </a:xfrm>
        </p:spPr>
      </p:pic>
    </p:spTree>
    <p:extLst>
      <p:ext uri="{BB962C8B-B14F-4D97-AF65-F5344CB8AC3E}">
        <p14:creationId xmlns:p14="http://schemas.microsoft.com/office/powerpoint/2010/main" val="391908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FBCC1-0CB6-4A43-8932-EA95BA57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ree, outdoor, ground, sky&#10;&#10;Description automatically generated">
            <a:extLst>
              <a:ext uri="{FF2B5EF4-FFF2-40B4-BE49-F238E27FC236}">
                <a16:creationId xmlns:a16="http://schemas.microsoft.com/office/drawing/2014/main" xmlns="" id="{B7454022-932D-174A-876A-79FC753BA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933" y="-1056130"/>
            <a:ext cx="6654799" cy="8873067"/>
          </a:xfrm>
        </p:spPr>
      </p:pic>
    </p:spTree>
    <p:extLst>
      <p:ext uri="{BB962C8B-B14F-4D97-AF65-F5344CB8AC3E}">
        <p14:creationId xmlns:p14="http://schemas.microsoft.com/office/powerpoint/2010/main" val="2816171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EEAB0-C494-FC43-9465-2F4957CE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indoor, man, person, cabinet&#10;&#10;Description automatically generated">
            <a:extLst>
              <a:ext uri="{FF2B5EF4-FFF2-40B4-BE49-F238E27FC236}">
                <a16:creationId xmlns:a16="http://schemas.microsoft.com/office/drawing/2014/main" xmlns="" id="{2359DA1C-4958-EA49-8587-33DF4FB85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980849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D740C-68A3-C044-BB79-8C60B7F2C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xmlns="" id="{3477A628-FE74-3F49-8195-F99439888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70CEF9-0F21-3545-9980-804DD4E3F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50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2</Words>
  <Application>Microsoft Macintosh PowerPoint</Application>
  <PresentationFormat>Custom</PresentationFormat>
  <Paragraphs>2</Paragraphs>
  <Slides>52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Bill Ashmanskas</cp:lastModifiedBy>
  <cp:revision>18</cp:revision>
  <dcterms:created xsi:type="dcterms:W3CDTF">2018-12-08T18:26:19Z</dcterms:created>
  <dcterms:modified xsi:type="dcterms:W3CDTF">2019-01-04T12:49:58Z</dcterms:modified>
</cp:coreProperties>
</file>